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8" autoAdjust="0"/>
  </p:normalViewPr>
  <p:slideViewPr>
    <p:cSldViewPr>
      <p:cViewPr varScale="1">
        <p:scale>
          <a:sx n="82" d="100"/>
          <a:sy n="82" d="100"/>
        </p:scale>
        <p:origin x="1459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78D774F-067C-45FC-B665-92DEE7004497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249548F-D2BD-4444-A967-14440593F099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E0F23647-5916-41EA-8840-228FB55B12AB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4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684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5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339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47813" y="5373688"/>
            <a:ext cx="6048375" cy="750887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nl-NL" noProof="0"/>
              <a:t>Klik om stijl te bewerken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47813" y="6094413"/>
            <a:ext cx="6048375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nl-NL" noProof="0"/>
              <a:t>Klikken om de ondertitelstijl van het model te bewerken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426200" y="620713"/>
            <a:ext cx="1889125" cy="5903912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55650" y="620713"/>
            <a:ext cx="5518150" cy="5903912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755650" y="1412875"/>
            <a:ext cx="34877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395788" y="1412875"/>
            <a:ext cx="3489325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 dirty="0"/>
              <a:t>Klik op het pictogram als u een afbeelding wilt toevoegen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63713" y="620713"/>
            <a:ext cx="6551612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stijl te bewerken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1412875"/>
            <a:ext cx="7129463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rgbClr val="080808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rgbClr val="080808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80808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775" y="5454938"/>
            <a:ext cx="3600450" cy="504825"/>
          </a:xfrm>
          <a:noFill/>
        </p:spPr>
        <p:txBody>
          <a:bodyPr/>
          <a:lstStyle/>
          <a:p>
            <a:pPr algn="ctr" eaLnBrk="1" hangingPunct="1"/>
            <a:r>
              <a:rPr lang="en-US" sz="2400" dirty="0"/>
              <a:t>ICT Architecture</a:t>
            </a:r>
            <a:endParaRPr lang="uk-UA" sz="240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51956" y="5959763"/>
            <a:ext cx="3240088" cy="274637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Shoeib Ignace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Lajlufi Massin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Van Geffen Kaine</a:t>
            </a:r>
            <a:r>
              <a:rPr lang="en-US" sz="1400" dirty="0">
                <a:solidFill>
                  <a:srgbClr val="242424"/>
                </a:solidFill>
                <a:latin typeface="Segoe UI" panose="020B0502040204020203" pitchFamily="34" charset="0"/>
              </a:rPr>
              <a:t>, Dhooghe Alan</a:t>
            </a:r>
            <a:endParaRPr lang="uk-UA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763713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Architectuur diagram</a:t>
            </a:r>
            <a:endParaRPr lang="uk-UA" sz="3000" b="1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4717CAE-133E-40C8-A103-13CCE5711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6832"/>
            <a:ext cx="9135447" cy="40668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3527921" cy="719138"/>
          </a:xfrm>
        </p:spPr>
        <p:txBody>
          <a:bodyPr/>
          <a:lstStyle/>
          <a:p>
            <a:pPr algn="ctr" eaLnBrk="1" hangingPunct="1"/>
            <a:r>
              <a:rPr lang="en-US" sz="2400" b="1" dirty="0">
                <a:solidFill>
                  <a:schemeClr val="tx2"/>
                </a:solidFill>
              </a:rPr>
              <a:t>Gerealiseerde punten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9638"/>
            <a:ext cx="3527921" cy="5832475"/>
          </a:xfrm>
        </p:spPr>
        <p:txBody>
          <a:bodyPr/>
          <a:lstStyle/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S3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RDS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Cognito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Lambda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Checksum 	genereren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Opslaan in RDS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Objecten 	verwijderen na 24 	uur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Uploaden en downloaden van bestanden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Aanmaken van gebruiker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Authentiseren van bestaande gebruiker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Frontend</a:t>
            </a:r>
          </a:p>
          <a:p>
            <a:pPr eaLnBrk="1" hangingPunct="1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D85573F-9406-4CCE-8B31-0CBEF3248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6096" y="117475"/>
            <a:ext cx="3707904" cy="71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9pPr>
          </a:lstStyle>
          <a:p>
            <a:pPr algn="ctr"/>
            <a:r>
              <a:rPr lang="en-US" sz="2400" b="1" kern="0" dirty="0">
                <a:solidFill>
                  <a:schemeClr val="tx2"/>
                </a:solidFill>
              </a:rPr>
              <a:t>Ongerealiseerde punten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9AC307D-3851-4452-B7D5-6C1608B5B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5256" y="908050"/>
            <a:ext cx="3527921" cy="583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>
                <a:solidFill>
                  <a:srgbClr val="080808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80808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kern="0" dirty="0">
                <a:solidFill>
                  <a:srgbClr val="FF0000"/>
                </a:solidFill>
              </a:rPr>
              <a:t>CND</a:t>
            </a:r>
          </a:p>
          <a:p>
            <a:r>
              <a:rPr lang="en-US" sz="2000" kern="0" dirty="0">
                <a:solidFill>
                  <a:srgbClr val="FF0000"/>
                </a:solidFill>
              </a:rPr>
              <a:t>Endpoint om access logs van bestand te downloaden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AE966631-2316-4192-B48E-AC0B8FCCC27D}"/>
              </a:ext>
            </a:extLst>
          </p:cNvPr>
          <p:cNvCxnSpPr>
            <a:cxnSpLocks/>
          </p:cNvCxnSpPr>
          <p:nvPr/>
        </p:nvCxnSpPr>
        <p:spPr>
          <a:xfrm>
            <a:off x="1763688" y="836613"/>
            <a:ext cx="73803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65945EAB-E663-45D8-9187-3D2A5919D2C1}"/>
              </a:ext>
            </a:extLst>
          </p:cNvPr>
          <p:cNvCxnSpPr>
            <a:cxnSpLocks/>
          </p:cNvCxnSpPr>
          <p:nvPr/>
        </p:nvCxnSpPr>
        <p:spPr>
          <a:xfrm>
            <a:off x="5364088" y="-13729"/>
            <a:ext cx="0" cy="68854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92388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Gebruiker </a:t>
            </a:r>
            <a:r>
              <a:rPr lang="en-US" sz="3000" b="1"/>
              <a:t>registreren </a:t>
            </a:r>
            <a:r>
              <a:rPr lang="en-US" sz="3000" b="1" dirty="0"/>
              <a:t>/ inloggen</a:t>
            </a:r>
            <a:endParaRPr lang="uk-UA" sz="3000" b="1" dirty="0"/>
          </a:p>
        </p:txBody>
      </p:sp>
      <p:pic>
        <p:nvPicPr>
          <p:cNvPr id="3" name="2021-12-16 19-00-55">
            <a:hlinkClick r:id="" action="ppaction://media"/>
            <a:extLst>
              <a:ext uri="{FF2B5EF4-FFF2-40B4-BE49-F238E27FC236}">
                <a16:creationId xmlns:a16="http://schemas.microsoft.com/office/drawing/2014/main" id="{5E3EB732-9B3C-4069-B470-41EEA6A11A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3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749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483768" y="630089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Objecten uploaden / downloaden</a:t>
            </a:r>
            <a:endParaRPr lang="uk-UA" sz="3000" b="1" dirty="0"/>
          </a:p>
        </p:txBody>
      </p:sp>
      <p:pic>
        <p:nvPicPr>
          <p:cNvPr id="3" name="2021-12-16 19-38-15">
            <a:hlinkClick r:id="" action="ppaction://media"/>
            <a:extLst>
              <a:ext uri="{FF2B5EF4-FFF2-40B4-BE49-F238E27FC236}">
                <a16:creationId xmlns:a16="http://schemas.microsoft.com/office/drawing/2014/main" id="{8F8E37B6-7BC6-4C26-A478-CF1D8BE930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4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0127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3F092-A3C4-44FF-9F00-99EFB98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5836" y="620688"/>
            <a:ext cx="6551612" cy="508000"/>
          </a:xfrm>
        </p:spPr>
        <p:txBody>
          <a:bodyPr/>
          <a:lstStyle/>
          <a:p>
            <a:r>
              <a:rPr lang="nl-BE" dirty="0"/>
              <a:t>Lessons learned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610BB5-5351-4C5C-B521-27D5C824B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Werken in team </a:t>
            </a:r>
          </a:p>
          <a:p>
            <a:r>
              <a:rPr lang="nl-BE" dirty="0"/>
              <a:t>Zelf deadlines opstellen en respecteren</a:t>
            </a:r>
          </a:p>
          <a:p>
            <a:r>
              <a:rPr lang="nl-BE" dirty="0"/>
              <a:t>Merge conflicten oplossen</a:t>
            </a:r>
          </a:p>
          <a:p>
            <a:r>
              <a:rPr lang="nl-BE" dirty="0"/>
              <a:t>Beter begrip van GitHub</a:t>
            </a:r>
          </a:p>
          <a:p>
            <a:r>
              <a:rPr lang="nl-BE" dirty="0"/>
              <a:t>Amazon Services</a:t>
            </a:r>
          </a:p>
          <a:p>
            <a:r>
              <a:rPr lang="nl-BE" dirty="0"/>
              <a:t>Verschillende oplossingen voor hetzelfde probleem</a:t>
            </a:r>
          </a:p>
          <a:p>
            <a:r>
              <a:rPr lang="nl-BE" dirty="0"/>
              <a:t>Vragen stellen aan elkaar </a:t>
            </a:r>
          </a:p>
        </p:txBody>
      </p:sp>
    </p:spTree>
    <p:extLst>
      <p:ext uri="{BB962C8B-B14F-4D97-AF65-F5344CB8AC3E}">
        <p14:creationId xmlns:p14="http://schemas.microsoft.com/office/powerpoint/2010/main" val="72862314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8">
      <a:dk1>
        <a:srgbClr val="4D4D4D"/>
      </a:dk1>
      <a:lt1>
        <a:srgbClr val="FFFFFF"/>
      </a:lt1>
      <a:dk2>
        <a:srgbClr val="4D4D4D"/>
      </a:dk2>
      <a:lt2>
        <a:srgbClr val="393939"/>
      </a:lt2>
      <a:accent1>
        <a:srgbClr val="858585"/>
      </a:accent1>
      <a:accent2>
        <a:srgbClr val="939393"/>
      </a:accent2>
      <a:accent3>
        <a:srgbClr val="FFFFFF"/>
      </a:accent3>
      <a:accent4>
        <a:srgbClr val="404040"/>
      </a:accent4>
      <a:accent5>
        <a:srgbClr val="C2C2C2"/>
      </a:accent5>
      <a:accent6>
        <a:srgbClr val="858585"/>
      </a:accent6>
      <a:hlink>
        <a:srgbClr val="696969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176</TotalTime>
  <Words>110</Words>
  <Application>Microsoft Office PowerPoint</Application>
  <PresentationFormat>Diavoorstelling (4:3)</PresentationFormat>
  <Paragraphs>33</Paragraphs>
  <Slides>6</Slides>
  <Notes>5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9" baseType="lpstr">
      <vt:lpstr>Arial</vt:lpstr>
      <vt:lpstr>Segoe UI</vt:lpstr>
      <vt:lpstr>template</vt:lpstr>
      <vt:lpstr>ICT Architecture</vt:lpstr>
      <vt:lpstr>Architectuur diagram</vt:lpstr>
      <vt:lpstr>Gerealiseerde punten</vt:lpstr>
      <vt:lpstr>Gebruiker registreren / inloggen</vt:lpstr>
      <vt:lpstr>Objecten uploaden / downloaden</vt:lpstr>
      <vt:lpstr>Lessons learned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 Architecture</dc:title>
  <dc:creator>alan dhooghe</dc:creator>
  <cp:lastModifiedBy>massin lajlufi</cp:lastModifiedBy>
  <cp:revision>9</cp:revision>
  <dcterms:created xsi:type="dcterms:W3CDTF">2021-12-16T16:26:50Z</dcterms:created>
  <dcterms:modified xsi:type="dcterms:W3CDTF">2021-12-18T18:44:02Z</dcterms:modified>
</cp:coreProperties>
</file>

<file path=docProps/thumbnail.jpeg>
</file>